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9144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C29479-AF17-405B-9B87-8B227BB2F076}" v="21" dt="2023-02-10T16:51:32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lis Kiagias" userId="c3565f1950a8e34f" providerId="LiveId" clId="{BBC29479-AF17-405B-9B87-8B227BB2F076}"/>
    <pc:docChg chg="undo redo custSel delSld modSld">
      <pc:chgData name="Manolis Kiagias" userId="c3565f1950a8e34f" providerId="LiveId" clId="{BBC29479-AF17-405B-9B87-8B227BB2F076}" dt="2023-02-10T16:52:08.961" v="908" actId="1076"/>
      <pc:docMkLst>
        <pc:docMk/>
      </pc:docMkLst>
      <pc:sldChg chg="addSp modSp mod">
        <pc:chgData name="Manolis Kiagias" userId="c3565f1950a8e34f" providerId="LiveId" clId="{BBC29479-AF17-405B-9B87-8B227BB2F076}" dt="2023-02-10T13:05:47.070" v="7" actId="20577"/>
        <pc:sldMkLst>
          <pc:docMk/>
          <pc:sldMk cId="0" sldId="259"/>
        </pc:sldMkLst>
        <pc:spChg chg="add mod">
          <ac:chgData name="Manolis Kiagias" userId="c3565f1950a8e34f" providerId="LiveId" clId="{BBC29479-AF17-405B-9B87-8B227BB2F076}" dt="2023-02-10T13:05:47.070" v="7" actId="20577"/>
          <ac:spMkLst>
            <pc:docMk/>
            <pc:sldMk cId="0" sldId="259"/>
            <ac:spMk id="7" creationId="{DB0F47E4-F0B1-5E6F-3D5E-F39E7CE1151F}"/>
          </ac:spMkLst>
        </pc:spChg>
      </pc:sldChg>
      <pc:sldChg chg="addSp modSp mod">
        <pc:chgData name="Manolis Kiagias" userId="c3565f1950a8e34f" providerId="LiveId" clId="{BBC29479-AF17-405B-9B87-8B227BB2F076}" dt="2023-02-10T13:18:58.672" v="61" actId="20577"/>
        <pc:sldMkLst>
          <pc:docMk/>
          <pc:sldMk cId="0" sldId="260"/>
        </pc:sldMkLst>
        <pc:spChg chg="mod">
          <ac:chgData name="Manolis Kiagias" userId="c3565f1950a8e34f" providerId="LiveId" clId="{BBC29479-AF17-405B-9B87-8B227BB2F076}" dt="2023-02-10T13:16:15.571" v="12" actId="20577"/>
          <ac:spMkLst>
            <pc:docMk/>
            <pc:sldMk cId="0" sldId="260"/>
            <ac:spMk id="11" creationId="{A0DD1403-3307-5F30-9CA7-36C77C33EC46}"/>
          </ac:spMkLst>
        </pc:spChg>
        <pc:spChg chg="mod">
          <ac:chgData name="Manolis Kiagias" userId="c3565f1950a8e34f" providerId="LiveId" clId="{BBC29479-AF17-405B-9B87-8B227BB2F076}" dt="2023-02-10T13:18:15.919" v="29" actId="20577"/>
          <ac:spMkLst>
            <pc:docMk/>
            <pc:sldMk cId="0" sldId="260"/>
            <ac:spMk id="16" creationId="{84FC8CC1-6630-F003-370B-7811829670DC}"/>
          </ac:spMkLst>
        </pc:spChg>
        <pc:spChg chg="add mod">
          <ac:chgData name="Manolis Kiagias" userId="c3565f1950a8e34f" providerId="LiveId" clId="{BBC29479-AF17-405B-9B87-8B227BB2F076}" dt="2023-02-10T13:18:58.672" v="61" actId="20577"/>
          <ac:spMkLst>
            <pc:docMk/>
            <pc:sldMk cId="0" sldId="260"/>
            <ac:spMk id="20" creationId="{82CA30EA-89D4-5FCD-9168-C2B586AA2547}"/>
          </ac:spMkLst>
        </pc:spChg>
      </pc:sldChg>
      <pc:sldChg chg="addSp delSp modSp mod">
        <pc:chgData name="Manolis Kiagias" userId="c3565f1950a8e34f" providerId="LiveId" clId="{BBC29479-AF17-405B-9B87-8B227BB2F076}" dt="2023-02-10T13:25:00.431" v="129" actId="207"/>
        <pc:sldMkLst>
          <pc:docMk/>
          <pc:sldMk cId="0" sldId="261"/>
        </pc:sldMkLst>
        <pc:spChg chg="del">
          <ac:chgData name="Manolis Kiagias" userId="c3565f1950a8e34f" providerId="LiveId" clId="{BBC29479-AF17-405B-9B87-8B227BB2F076}" dt="2023-02-10T13:22:03.641" v="63" actId="478"/>
          <ac:spMkLst>
            <pc:docMk/>
            <pc:sldMk cId="0" sldId="261"/>
            <ac:spMk id="4" creationId="{0384E52F-1DF6-E79C-54D5-B74EEAAAF62D}"/>
          </ac:spMkLst>
        </pc:spChg>
        <pc:spChg chg="del">
          <ac:chgData name="Manolis Kiagias" userId="c3565f1950a8e34f" providerId="LiveId" clId="{BBC29479-AF17-405B-9B87-8B227BB2F076}" dt="2023-02-10T13:22:03.641" v="63" actId="478"/>
          <ac:spMkLst>
            <pc:docMk/>
            <pc:sldMk cId="0" sldId="261"/>
            <ac:spMk id="6" creationId="{A630B42D-DCD9-CDAB-1BAE-B76964CDCADD}"/>
          </ac:spMkLst>
        </pc:spChg>
        <pc:spChg chg="add mod">
          <ac:chgData name="Manolis Kiagias" userId="c3565f1950a8e34f" providerId="LiveId" clId="{BBC29479-AF17-405B-9B87-8B227BB2F076}" dt="2023-02-10T13:24:48.291" v="128" actId="1038"/>
          <ac:spMkLst>
            <pc:docMk/>
            <pc:sldMk cId="0" sldId="261"/>
            <ac:spMk id="11" creationId="{4CA2328C-BCCA-1284-BC0D-10E147A21112}"/>
          </ac:spMkLst>
        </pc:spChg>
        <pc:spChg chg="add del">
          <ac:chgData name="Manolis Kiagias" userId="c3565f1950a8e34f" providerId="LiveId" clId="{BBC29479-AF17-405B-9B87-8B227BB2F076}" dt="2023-02-10T13:23:49.960" v="107" actId="22"/>
          <ac:spMkLst>
            <pc:docMk/>
            <pc:sldMk cId="0" sldId="261"/>
            <ac:spMk id="13" creationId="{283D737C-E405-26B8-B879-481B86AE6489}"/>
          </ac:spMkLst>
        </pc:spChg>
        <pc:spChg chg="add mod">
          <ac:chgData name="Manolis Kiagias" userId="c3565f1950a8e34f" providerId="LiveId" clId="{BBC29479-AF17-405B-9B87-8B227BB2F076}" dt="2023-02-10T13:25:00.431" v="129" actId="207"/>
          <ac:spMkLst>
            <pc:docMk/>
            <pc:sldMk cId="0" sldId="261"/>
            <ac:spMk id="14" creationId="{ECBB708B-A336-5034-BE25-566B72782028}"/>
          </ac:spMkLst>
        </pc:spChg>
        <pc:picChg chg="del">
          <ac:chgData name="Manolis Kiagias" userId="c3565f1950a8e34f" providerId="LiveId" clId="{BBC29479-AF17-405B-9B87-8B227BB2F076}" dt="2023-02-10T13:21:59.767" v="62" actId="478"/>
          <ac:picMkLst>
            <pc:docMk/>
            <pc:sldMk cId="0" sldId="261"/>
            <ac:picMk id="2" creationId="{B1C2F08C-76B9-08E7-018E-A82A04EB4E2C}"/>
          </ac:picMkLst>
        </pc:picChg>
        <pc:picChg chg="del">
          <ac:chgData name="Manolis Kiagias" userId="c3565f1950a8e34f" providerId="LiveId" clId="{BBC29479-AF17-405B-9B87-8B227BB2F076}" dt="2023-02-10T13:21:59.767" v="62" actId="478"/>
          <ac:picMkLst>
            <pc:docMk/>
            <pc:sldMk cId="0" sldId="261"/>
            <ac:picMk id="3" creationId="{B6C640E1-C164-12D4-6131-65DC49ACFCE5}"/>
          </ac:picMkLst>
        </pc:picChg>
        <pc:picChg chg="del">
          <ac:chgData name="Manolis Kiagias" userId="c3565f1950a8e34f" providerId="LiveId" clId="{BBC29479-AF17-405B-9B87-8B227BB2F076}" dt="2023-02-10T13:21:59.767" v="62" actId="478"/>
          <ac:picMkLst>
            <pc:docMk/>
            <pc:sldMk cId="0" sldId="261"/>
            <ac:picMk id="5" creationId="{3D8FE6F8-C405-E005-93C9-2789EFCF6D77}"/>
          </ac:picMkLst>
        </pc:picChg>
        <pc:picChg chg="add mod">
          <ac:chgData name="Manolis Kiagias" userId="c3565f1950a8e34f" providerId="LiveId" clId="{BBC29479-AF17-405B-9B87-8B227BB2F076}" dt="2023-02-10T13:24:37.354" v="121" actId="14100"/>
          <ac:picMkLst>
            <pc:docMk/>
            <pc:sldMk cId="0" sldId="261"/>
            <ac:picMk id="10" creationId="{20EC2D24-E9C4-8E47-79FF-A2EEC30E7514}"/>
          </ac:picMkLst>
        </pc:picChg>
      </pc:sldChg>
      <pc:sldChg chg="addSp delSp modSp mod">
        <pc:chgData name="Manolis Kiagias" userId="c3565f1950a8e34f" providerId="LiveId" clId="{BBC29479-AF17-405B-9B87-8B227BB2F076}" dt="2023-02-10T16:34:59.383" v="260" actId="20577"/>
        <pc:sldMkLst>
          <pc:docMk/>
          <pc:sldMk cId="0" sldId="262"/>
        </pc:sldMkLst>
        <pc:spChg chg="add del">
          <ac:chgData name="Manolis Kiagias" userId="c3565f1950a8e34f" providerId="LiveId" clId="{BBC29479-AF17-405B-9B87-8B227BB2F076}" dt="2023-02-10T13:26:00.692" v="132"/>
          <ac:spMkLst>
            <pc:docMk/>
            <pc:sldMk cId="0" sldId="262"/>
            <ac:spMk id="5" creationId="{EF212149-394D-C828-F2BA-558EAF2F90FD}"/>
          </ac:spMkLst>
        </pc:spChg>
        <pc:spChg chg="add mod">
          <ac:chgData name="Manolis Kiagias" userId="c3565f1950a8e34f" providerId="LiveId" clId="{BBC29479-AF17-405B-9B87-8B227BB2F076}" dt="2023-02-10T16:33:14.633" v="175" actId="20577"/>
          <ac:spMkLst>
            <pc:docMk/>
            <pc:sldMk cId="0" sldId="262"/>
            <ac:spMk id="7" creationId="{A4588DBE-8F64-1F92-3673-81A184C9BA1A}"/>
          </ac:spMkLst>
        </pc:spChg>
        <pc:spChg chg="add mod">
          <ac:chgData name="Manolis Kiagias" userId="c3565f1950a8e34f" providerId="LiveId" clId="{BBC29479-AF17-405B-9B87-8B227BB2F076}" dt="2023-02-10T16:34:59.383" v="260" actId="20577"/>
          <ac:spMkLst>
            <pc:docMk/>
            <pc:sldMk cId="0" sldId="262"/>
            <ac:spMk id="8" creationId="{54A0CB0B-1775-4665-2C8F-9DD4CF073CEB}"/>
          </ac:spMkLst>
        </pc:spChg>
        <pc:picChg chg="del">
          <ac:chgData name="Manolis Kiagias" userId="c3565f1950a8e34f" providerId="LiveId" clId="{BBC29479-AF17-405B-9B87-8B227BB2F076}" dt="2023-02-10T13:25:30.751" v="130" actId="478"/>
          <ac:picMkLst>
            <pc:docMk/>
            <pc:sldMk cId="0" sldId="262"/>
            <ac:picMk id="2" creationId="{BAE67C94-82C4-3608-CDB0-77BA8E07949B}"/>
          </ac:picMkLst>
        </pc:picChg>
        <pc:picChg chg="add mod">
          <ac:chgData name="Manolis Kiagias" userId="c3565f1950a8e34f" providerId="LiveId" clId="{BBC29479-AF17-405B-9B87-8B227BB2F076}" dt="2023-02-10T16:33:54.236" v="177" actId="1076"/>
          <ac:picMkLst>
            <pc:docMk/>
            <pc:sldMk cId="0" sldId="262"/>
            <ac:picMk id="6" creationId="{914B28D5-E21A-A7B5-2C9E-9B32DF1A8350}"/>
          </ac:picMkLst>
        </pc:picChg>
      </pc:sldChg>
      <pc:sldChg chg="addSp delSp modSp mod">
        <pc:chgData name="Manolis Kiagias" userId="c3565f1950a8e34f" providerId="LiveId" clId="{BBC29479-AF17-405B-9B87-8B227BB2F076}" dt="2023-02-10T16:36:04.774" v="327" actId="403"/>
        <pc:sldMkLst>
          <pc:docMk/>
          <pc:sldMk cId="0" sldId="263"/>
        </pc:sldMkLst>
        <pc:spChg chg="del mod">
          <ac:chgData name="Manolis Kiagias" userId="c3565f1950a8e34f" providerId="LiveId" clId="{BBC29479-AF17-405B-9B87-8B227BB2F076}" dt="2023-02-10T16:20:45.988" v="138" actId="478"/>
          <ac:spMkLst>
            <pc:docMk/>
            <pc:sldMk cId="0" sldId="263"/>
            <ac:spMk id="2" creationId="{30A4E5E6-B602-9F11-B6A3-2028DF5FC0D8}"/>
          </ac:spMkLst>
        </pc:spChg>
        <pc:spChg chg="del">
          <ac:chgData name="Manolis Kiagias" userId="c3565f1950a8e34f" providerId="LiveId" clId="{BBC29479-AF17-405B-9B87-8B227BB2F076}" dt="2023-02-10T16:20:48.627" v="139" actId="478"/>
          <ac:spMkLst>
            <pc:docMk/>
            <pc:sldMk cId="0" sldId="263"/>
            <ac:spMk id="3" creationId="{79A59DCD-6ACF-7FE9-AFB3-1DEFED57EC7C}"/>
          </ac:spMkLst>
        </pc:spChg>
        <pc:spChg chg="del">
          <ac:chgData name="Manolis Kiagias" userId="c3565f1950a8e34f" providerId="LiveId" clId="{BBC29479-AF17-405B-9B87-8B227BB2F076}" dt="2023-02-10T16:20:51.387" v="140" actId="478"/>
          <ac:spMkLst>
            <pc:docMk/>
            <pc:sldMk cId="0" sldId="263"/>
            <ac:spMk id="4" creationId="{8C173915-DECF-3D23-AC50-110F6DB7CB43}"/>
          </ac:spMkLst>
        </pc:spChg>
        <pc:spChg chg="del">
          <ac:chgData name="Manolis Kiagias" userId="c3565f1950a8e34f" providerId="LiveId" clId="{BBC29479-AF17-405B-9B87-8B227BB2F076}" dt="2023-02-10T16:20:53.619" v="141" actId="478"/>
          <ac:spMkLst>
            <pc:docMk/>
            <pc:sldMk cId="0" sldId="263"/>
            <ac:spMk id="5" creationId="{651EC45E-C719-854C-DE1B-F0BEB307221B}"/>
          </ac:spMkLst>
        </pc:spChg>
        <pc:spChg chg="del">
          <ac:chgData name="Manolis Kiagias" userId="c3565f1950a8e34f" providerId="LiveId" clId="{BBC29479-AF17-405B-9B87-8B227BB2F076}" dt="2023-02-10T16:20:56.118" v="142" actId="478"/>
          <ac:spMkLst>
            <pc:docMk/>
            <pc:sldMk cId="0" sldId="263"/>
            <ac:spMk id="6" creationId="{FB856AE1-E8AB-66FD-D53F-2BE095264747}"/>
          </ac:spMkLst>
        </pc:spChg>
        <pc:spChg chg="add mod">
          <ac:chgData name="Manolis Kiagias" userId="c3565f1950a8e34f" providerId="LiveId" clId="{BBC29479-AF17-405B-9B87-8B227BB2F076}" dt="2023-02-10T16:35:36.230" v="286" actId="20577"/>
          <ac:spMkLst>
            <pc:docMk/>
            <pc:sldMk cId="0" sldId="263"/>
            <ac:spMk id="11" creationId="{19A338A4-1395-E9C3-5D2F-6D45575EAD3B}"/>
          </ac:spMkLst>
        </pc:spChg>
        <pc:spChg chg="add mod">
          <ac:chgData name="Manolis Kiagias" userId="c3565f1950a8e34f" providerId="LiveId" clId="{BBC29479-AF17-405B-9B87-8B227BB2F076}" dt="2023-02-10T16:36:04.774" v="327" actId="403"/>
          <ac:spMkLst>
            <pc:docMk/>
            <pc:sldMk cId="0" sldId="263"/>
            <ac:spMk id="12" creationId="{12582EE0-10E9-34BD-E700-8AEB90F33432}"/>
          </ac:spMkLst>
        </pc:spChg>
        <pc:picChg chg="add">
          <ac:chgData name="Manolis Kiagias" userId="c3565f1950a8e34f" providerId="LiveId" clId="{BBC29479-AF17-405B-9B87-8B227BB2F076}" dt="2023-02-10T16:32:38.581" v="143" actId="22"/>
          <ac:picMkLst>
            <pc:docMk/>
            <pc:sldMk cId="0" sldId="263"/>
            <ac:picMk id="10" creationId="{4DF982B4-77F8-9ACE-CD5D-53D30171FD20}"/>
          </ac:picMkLst>
        </pc:picChg>
      </pc:sldChg>
      <pc:sldChg chg="addSp delSp modSp mod">
        <pc:chgData name="Manolis Kiagias" userId="c3565f1950a8e34f" providerId="LiveId" clId="{BBC29479-AF17-405B-9B87-8B227BB2F076}" dt="2023-02-10T16:41:36.754" v="534" actId="1076"/>
        <pc:sldMkLst>
          <pc:docMk/>
          <pc:sldMk cId="0" sldId="264"/>
        </pc:sldMkLst>
        <pc:spChg chg="del">
          <ac:chgData name="Manolis Kiagias" userId="c3565f1950a8e34f" providerId="LiveId" clId="{BBC29479-AF17-405B-9B87-8B227BB2F076}" dt="2023-02-10T16:38:14.954" v="328" actId="478"/>
          <ac:spMkLst>
            <pc:docMk/>
            <pc:sldMk cId="0" sldId="264"/>
            <ac:spMk id="2" creationId="{B88A0045-EBB7-979F-4FCA-D4F376F11A11}"/>
          </ac:spMkLst>
        </pc:spChg>
        <pc:spChg chg="del">
          <ac:chgData name="Manolis Kiagias" userId="c3565f1950a8e34f" providerId="LiveId" clId="{BBC29479-AF17-405B-9B87-8B227BB2F076}" dt="2023-02-10T16:38:14.954" v="328" actId="478"/>
          <ac:spMkLst>
            <pc:docMk/>
            <pc:sldMk cId="0" sldId="264"/>
            <ac:spMk id="3" creationId="{8D63A5F6-D84C-88BB-3ABF-3F7AD91EB16F}"/>
          </ac:spMkLst>
        </pc:spChg>
        <pc:spChg chg="del">
          <ac:chgData name="Manolis Kiagias" userId="c3565f1950a8e34f" providerId="LiveId" clId="{BBC29479-AF17-405B-9B87-8B227BB2F076}" dt="2023-02-10T16:38:14.954" v="328" actId="478"/>
          <ac:spMkLst>
            <pc:docMk/>
            <pc:sldMk cId="0" sldId="264"/>
            <ac:spMk id="4" creationId="{DEE37CC6-2DE3-C7C1-4445-151578110DCA}"/>
          </ac:spMkLst>
        </pc:spChg>
        <pc:spChg chg="add mod">
          <ac:chgData name="Manolis Kiagias" userId="c3565f1950a8e34f" providerId="LiveId" clId="{BBC29479-AF17-405B-9B87-8B227BB2F076}" dt="2023-02-10T16:39:28.701" v="361" actId="20577"/>
          <ac:spMkLst>
            <pc:docMk/>
            <pc:sldMk cId="0" sldId="264"/>
            <ac:spMk id="7" creationId="{0E1A4232-3B96-FF72-8293-EF924E2FDB94}"/>
          </ac:spMkLst>
        </pc:spChg>
        <pc:spChg chg="add mod">
          <ac:chgData name="Manolis Kiagias" userId="c3565f1950a8e34f" providerId="LiveId" clId="{BBC29479-AF17-405B-9B87-8B227BB2F076}" dt="2023-02-10T16:41:36.754" v="534" actId="1076"/>
          <ac:spMkLst>
            <pc:docMk/>
            <pc:sldMk cId="0" sldId="264"/>
            <ac:spMk id="8" creationId="{00CD3527-3E15-E30E-34B9-1552518DC0FB}"/>
          </ac:spMkLst>
        </pc:spChg>
        <pc:picChg chg="add mod">
          <ac:chgData name="Manolis Kiagias" userId="c3565f1950a8e34f" providerId="LiveId" clId="{BBC29479-AF17-405B-9B87-8B227BB2F076}" dt="2023-02-10T16:39:20.576" v="333" actId="1076"/>
          <ac:picMkLst>
            <pc:docMk/>
            <pc:sldMk cId="0" sldId="264"/>
            <ac:picMk id="2050" creationId="{AEB78ADC-AEB6-7323-A76F-51742FD19C88}"/>
          </ac:picMkLst>
        </pc:picChg>
      </pc:sldChg>
      <pc:sldChg chg="del">
        <pc:chgData name="Manolis Kiagias" userId="c3565f1950a8e34f" providerId="LiveId" clId="{BBC29479-AF17-405B-9B87-8B227BB2F076}" dt="2023-02-10T16:48:08.468" v="542" actId="47"/>
        <pc:sldMkLst>
          <pc:docMk/>
          <pc:sldMk cId="0" sldId="265"/>
        </pc:sldMkLst>
      </pc:sldChg>
      <pc:sldChg chg="addSp delSp modSp mod">
        <pc:chgData name="Manolis Kiagias" userId="c3565f1950a8e34f" providerId="LiveId" clId="{BBC29479-AF17-405B-9B87-8B227BB2F076}" dt="2023-02-10T16:52:08.961" v="908" actId="1076"/>
        <pc:sldMkLst>
          <pc:docMk/>
          <pc:sldMk cId="0" sldId="266"/>
        </pc:sldMkLst>
        <pc:spChg chg="add mod">
          <ac:chgData name="Manolis Kiagias" userId="c3565f1950a8e34f" providerId="LiveId" clId="{BBC29479-AF17-405B-9B87-8B227BB2F076}" dt="2023-02-10T16:48:24.589" v="583" actId="20577"/>
          <ac:spMkLst>
            <pc:docMk/>
            <pc:sldMk cId="0" sldId="266"/>
            <ac:spMk id="6" creationId="{53B7C956-7F7C-1AC8-F6BC-C166147F33FF}"/>
          </ac:spMkLst>
        </pc:spChg>
        <pc:spChg chg="add mod">
          <ac:chgData name="Manolis Kiagias" userId="c3565f1950a8e34f" providerId="LiveId" clId="{BBC29479-AF17-405B-9B87-8B227BB2F076}" dt="2023-02-10T16:49:46.079" v="701" actId="14100"/>
          <ac:spMkLst>
            <pc:docMk/>
            <pc:sldMk cId="0" sldId="266"/>
            <ac:spMk id="7" creationId="{A0975F2F-EC9E-6606-DAFD-8A153943D2CD}"/>
          </ac:spMkLst>
        </pc:spChg>
        <pc:spChg chg="add mod">
          <ac:chgData name="Manolis Kiagias" userId="c3565f1950a8e34f" providerId="LiveId" clId="{BBC29479-AF17-405B-9B87-8B227BB2F076}" dt="2023-02-10T16:50:56.069" v="860" actId="207"/>
          <ac:spMkLst>
            <pc:docMk/>
            <pc:sldMk cId="0" sldId="266"/>
            <ac:spMk id="8" creationId="{681363CA-9ADF-B1DB-6DBF-7337129262CE}"/>
          </ac:spMkLst>
        </pc:spChg>
        <pc:spChg chg="add mod">
          <ac:chgData name="Manolis Kiagias" userId="c3565f1950a8e34f" providerId="LiveId" clId="{BBC29479-AF17-405B-9B87-8B227BB2F076}" dt="2023-02-10T16:52:08.961" v="908" actId="1076"/>
          <ac:spMkLst>
            <pc:docMk/>
            <pc:sldMk cId="0" sldId="266"/>
            <ac:spMk id="9" creationId="{169847A8-BC9C-32AA-8C11-566E9FAF2C19}"/>
          </ac:spMkLst>
        </pc:spChg>
        <pc:picChg chg="del">
          <ac:chgData name="Manolis Kiagias" userId="c3565f1950a8e34f" providerId="LiveId" clId="{BBC29479-AF17-405B-9B87-8B227BB2F076}" dt="2023-02-10T16:47:08.771" v="535" actId="478"/>
          <ac:picMkLst>
            <pc:docMk/>
            <pc:sldMk cId="0" sldId="266"/>
            <ac:picMk id="2" creationId="{825971EB-C1F7-FEAF-9331-B7834992C66F}"/>
          </ac:picMkLst>
        </pc:picChg>
        <pc:picChg chg="add mod modCrop">
          <ac:chgData name="Manolis Kiagias" userId="c3565f1950a8e34f" providerId="LiveId" clId="{BBC29479-AF17-405B-9B87-8B227BB2F076}" dt="2023-02-10T16:47:46.634" v="541" actId="1076"/>
          <ac:picMkLst>
            <pc:docMk/>
            <pc:sldMk cId="0" sldId="266"/>
            <ac:picMk id="5" creationId="{9AC2C61C-568C-C415-0597-D5507DE12B88}"/>
          </ac:picMkLst>
        </pc:picChg>
      </pc:sldChg>
      <pc:sldChg chg="del">
        <pc:chgData name="Manolis Kiagias" userId="c3565f1950a8e34f" providerId="LiveId" clId="{BBC29479-AF17-405B-9B87-8B227BB2F076}" dt="2023-02-10T16:48:42.424" v="584" actId="47"/>
        <pc:sldMkLst>
          <pc:docMk/>
          <pc:sldMk cId="0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8DA2D0-60E2-EE19-9C6A-900833C051F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90EBF7-67C8-0487-C100-2E71D5E1062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88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4D5BF-FEE4-39D4-7458-9D711C8D678B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38458-5E22-530E-0272-5BE0A2C6B473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88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fld id="{523DDFFD-2C79-479F-A784-463B19FD219F}" type="slidenum">
              <a:t>‹#›</a:t>
            </a:fld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09287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C2D9DA-B197-4EC5-EC7C-A498EDCBA7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694800"/>
            <a:ext cx="360" cy="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C1050D-C669-9742-0F7F-4EA707B64B6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799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07226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1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l-GR" sz="1200" b="0" i="0" u="none" strike="noStrike" cap="none" baseline="0">
        <a:ln>
          <a:noFill/>
        </a:ln>
        <a:solidFill>
          <a:srgbClr val="000000"/>
        </a:solidFill>
        <a:highlight>
          <a:scrgbClr r="0" g="0" b="0">
            <a:alpha val="0"/>
          </a:scrgbClr>
        </a:highlight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FC1434-B18E-E6BC-E6DA-2233816579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685768-9314-650F-40B2-F735784DE91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AD3FC-34AE-04BC-BFE1-88BE0639EE9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29E807-045B-2693-1AB9-D2C04BFED4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A6DA46-A788-A6C3-4B78-D691E2C137A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D11B9A-E8ED-6DAF-BA6C-66A8D00EBB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4C25D5-EE23-658C-EA0D-C5D70505AA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26F4E1-2FC8-1A7A-AA92-5F4E2A7056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9466D-AD17-DD8C-85C2-521476E964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9C5E89-4C0B-26AE-33CC-743DD15C96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183334-9165-F144-8FA1-E9BC9E26DE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C7DEC-2CB8-D121-D364-4AC6CB417F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64BAE3-BF41-8D24-676F-A5373BA3E8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86D2B1-43E1-88F2-79C9-42B3FC7135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E9535-DA18-2CEE-4347-BEE822C9F14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A3065E-E60E-0FAB-9735-A9014A0D97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962796-7D89-644F-3BC1-985267EB5CA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6C28C8-7C58-16BF-0624-156EBEC8BAA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F282CD-BF32-2CE9-129D-CBB3FE07B7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3D90E9-ADBF-FC42-74F6-950B55F591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CCA5-6E2A-A7F3-5189-FFA6F8534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3E98C-A2EC-1E1F-3F5E-317601C49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BE545-4175-C932-82FE-9C2A03C35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514B3-0335-F393-A604-09E85B4BB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C4037-967F-887C-AEF4-1BE465DCA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4C4E9A-BFCE-45F0-BC8B-C13568BC5D8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5751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2CC8-4061-A7ED-EBC8-58F0C732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80BC2-2A12-815F-9C18-089995C5E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5B388-C901-06EE-32AA-5615ADB6B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95601-CC7C-6B29-6127-D51D01D97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C0231-C4A1-AE1B-7736-B2A9C946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BA750B-6CFF-4228-B6EC-09CC7696CA4E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82749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E40561-A400-E0F8-548C-A9EF6D171C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8F1C2-DBB6-DF16-0D72-085E9906A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5C47A-23D0-40EE-D643-A782A98D8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734B3-209D-8929-D324-76AEAA32D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A0F8D-64DB-EAC1-49D5-0B43A0B2F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016B2E-1636-4A67-9E2F-A8A92C121293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63767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9C190-AAA4-2414-4D79-F5A00F5C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BEAB3-491B-333D-A441-6FF9EBC8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59AFC-3344-A81B-0227-B862ED6B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CD8C6-E93E-6139-ACB6-A99F4E5B1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0E908-25B6-6DD8-37BF-F51D7E4D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CC373C-BFC7-41BA-BEC3-22C46F0603A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28143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DDDAE-E723-72E8-7C14-39AC40993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9ABAD-2903-050B-A90F-B47481786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DEC39-16F2-5921-BEF3-AB0CF8590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3682E-CC77-4E96-49CD-D2C64F9CD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597C2-D47C-95E6-6B4D-4EAFCC3E4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076FD3-F0D5-4C88-903B-308DCD26E6EE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47080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86E07-2BD3-6B4F-F370-87B95CAF6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8E323-E8AD-E049-65A3-2F1C500A2F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E7A07-98F2-7AE4-66F4-9769615C7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E2C2A-8110-6D31-A8B6-26B95970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0293E-3361-EB55-D49B-239D2ABE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8FBA3-1789-F9A8-B91D-C348C294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F0FF845-50D8-4535-9665-A65B0D51BDDD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41262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5D25A-03EF-9481-6C62-FD99781F8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19977-7E92-CE70-5F80-F87ADA879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6DDCC-9987-791B-EFBC-359E24153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3D4016-3E79-7E51-A8ED-92D0B9A840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258C3E-F593-FF80-0BAD-0044F6DAFD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BEE4E3-C748-13E6-ED92-72EC0DBDA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7559E6-8F54-3E09-674D-7AA40775C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9B1BFE-04C0-DF6F-024A-AECA994A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7F2CDE8-8568-46B1-A0F5-7DB6017FE175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2651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A301B-0F3C-BB65-EFAA-7E5CE3CA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E5F31E-7805-360A-E8EC-25C69C495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D2AB3-8680-9220-113A-EE4F52175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2F82-0DA4-3F16-C254-5BB67AA18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3E8584-217C-46F7-A35C-DAFD8A13CB8E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7218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31722F-B498-C0A3-5C0C-03DB1507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BFF9B-FFB1-B4FB-11FB-F4198415F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A7E3C-CFF5-2F6B-E961-AF468E96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822924-DED8-42BB-B93E-6008506301B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2482096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7861-8C45-923B-0E94-6A227D548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039B-6549-BF2E-2DCE-05A3065BD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32C6E-538B-DDCF-E38C-429C4EE70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E1FEB-688D-0D5C-6F17-97F132929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5D462-1026-5AC2-C799-3A42DA2B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D3BDB-9039-CD48-6DDF-294493F8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7E65F20-F331-4D3A-A915-CB76C8420D0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45480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F1EC-3B09-74BD-017D-C316AB2F9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FF74FC-CACA-88AC-561C-46553390E2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23115-319D-4500-92DE-860A9163A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FDD79-EE86-0FDA-0FB7-951731546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9079B-A853-BCC7-35C2-EC3FD19A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403FC-EF1C-8EBB-CC7D-4878E9867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B5EA26-084E-474E-8CE5-BAB5176ED3AF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03802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AC9FF3-B6C7-6972-25FB-83CA4DEDD2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FA5FD-6508-C22E-60C0-51545B64FC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782BF-0174-F9C2-D2BB-87621955326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683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4191C-4F93-BFC9-2963-68E0DA16323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9" y="6244920"/>
            <a:ext cx="2895839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5142B-A6EA-02E3-41A2-8AE6B9E05E7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271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B226B686-5A20-4F9E-92FE-EDA1D103E22F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indent="0" algn="ctr" rtl="0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cap="none" baseline="0">
          <a:ln>
            <a:noFill/>
          </a:ln>
          <a:solidFill>
            <a:srgbClr val="CCFFFF"/>
          </a:solidFill>
          <a:highlight>
            <a:scrgbClr r="0" g="0" b="0">
              <a:alpha val="0"/>
            </a:scrgbClr>
          </a:highlight>
          <a:latin typeface="Arial" pitchFamily="2"/>
          <a:cs typeface="Arial" pitchFamily="2"/>
        </a:defRPr>
      </a:lvl1pPr>
    </p:titleStyle>
    <p:bodyStyle>
      <a:lvl1pPr marL="0" marR="0" indent="0" algn="l" rtl="0" hangingPunct="1">
        <a:lnSpc>
          <a:spcPct val="100000"/>
        </a:lnSpc>
        <a:spcBef>
          <a:spcPts val="799"/>
        </a:spcBef>
        <a:spcAft>
          <a:spcPts val="0"/>
        </a:spcAft>
        <a:tabLst>
          <a:tab pos="571320" algn="l"/>
          <a:tab pos="1485719" algn="l"/>
          <a:tab pos="2400119" algn="l"/>
          <a:tab pos="3314519" algn="l"/>
          <a:tab pos="4228919" algn="l"/>
          <a:tab pos="5143320" algn="l"/>
          <a:tab pos="6057720" algn="l"/>
          <a:tab pos="6972120" algn="l"/>
          <a:tab pos="7886520" algn="l"/>
          <a:tab pos="8800920" algn="l"/>
          <a:tab pos="9715320" algn="l"/>
        </a:tabLst>
        <a:defRPr lang="el-GR" sz="3200" b="0" i="0" u="none" strike="noStrike" cap="none" baseline="0">
          <a:ln>
            <a:noFill/>
          </a:ln>
          <a:solidFill>
            <a:srgbClr val="FFFFFF"/>
          </a:solidFill>
          <a:highlight>
            <a:scrgbClr r="0" g="0" b="0">
              <a:alpha val="0"/>
            </a:scrgbClr>
          </a:highlight>
          <a:latin typeface="Arial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1DAE9DDB-5DFC-DD00-F9F2-D725E4AB316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" y="503999"/>
            <a:ext cx="8640000" cy="1706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7651AE-D3A7-715C-BBAE-9198239D81E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2000" y="5082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B4809B-46C5-0066-9E42-6896FD4064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8000" y="4650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78D1C0-5349-AF6A-32D3-CC3057F7E6C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720" y="2668680"/>
            <a:ext cx="8568000" cy="1611360"/>
          </a:xfrm>
        </p:spPr>
        <p:txBody>
          <a:bodyPr wrap="square">
            <a:noAutofit/>
          </a:bodyPr>
          <a:lstStyle/>
          <a:p>
            <a:pPr lvl="0"/>
            <a:r>
              <a:rPr lang="el-GR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Αισθητήρες</a:t>
            </a:r>
            <a:br>
              <a:rPr lang="el-GR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</a:br>
            <a:r>
              <a:rPr lang="el-GR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 Θερμοκρασίας / Υγρασίας</a:t>
            </a:r>
            <a:br>
              <a:rPr lang="el-GR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</a:br>
            <a:r>
              <a:rPr lang="el-GR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“Το Κλιματιστικό”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C2C61C-568C-C415-0597-D5507DE12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00" b="10739"/>
          <a:stretch/>
        </p:blipFill>
        <p:spPr>
          <a:xfrm>
            <a:off x="5397909" y="1319546"/>
            <a:ext cx="3395087" cy="4966159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53B7C956-7F7C-1AC8-F6BC-C166147F33FF}"/>
              </a:ext>
            </a:extLst>
          </p:cNvPr>
          <p:cNvSpPr txBox="1"/>
          <p:nvPr/>
        </p:nvSpPr>
        <p:spPr>
          <a:xfrm>
            <a:off x="329759" y="162903"/>
            <a:ext cx="848448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Έλεγχος Ανεμιστήρα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975F2F-EC9E-6606-DAFD-8A153943D2CD}"/>
              </a:ext>
            </a:extLst>
          </p:cNvPr>
          <p:cNvSpPr/>
          <p:nvPr/>
        </p:nvSpPr>
        <p:spPr>
          <a:xfrm>
            <a:off x="329758" y="1319545"/>
            <a:ext cx="4861673" cy="172845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Έχουμε δει έλεγχο ηλεκτρικού κινητήρα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από το </a:t>
            </a:r>
            <a:r>
              <a:rPr lang="en-US" b="0" i="0" u="none" strike="noStrike" cap="none" baseline="0" dirty="0" err="1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pico</a:t>
            </a:r>
            <a:r>
              <a:rPr lang="en-US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 </a:t>
            </a:r>
            <a:r>
              <a:rPr lang="el-GR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με τη βοήθεια </a:t>
            </a:r>
            <a:r>
              <a:rPr lang="en-US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transistor</a:t>
            </a:r>
            <a:endParaRPr lang="el-GR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81363CA-9ADF-B1DB-6DBF-7337129262CE}"/>
              </a:ext>
            </a:extLst>
          </p:cNvPr>
          <p:cNvSpPr/>
          <p:nvPr/>
        </p:nvSpPr>
        <p:spPr>
          <a:xfrm>
            <a:off x="329757" y="3260945"/>
            <a:ext cx="4861673" cy="172845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Μπορείτε να τροποποιήσετε το πρόγραμμ</a:t>
            </a:r>
            <a:r>
              <a:rPr lang="el-GR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α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ώστε να ανάβει ο ανεμιστήρας όσο η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Θερμοκρασία είναι πάνω από 24 βαθμούς;</a:t>
            </a:r>
            <a:endParaRPr lang="el-GR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9847A8-BC9C-32AA-8C11-566E9FAF2C19}"/>
              </a:ext>
            </a:extLst>
          </p:cNvPr>
          <p:cNvSpPr/>
          <p:nvPr/>
        </p:nvSpPr>
        <p:spPr>
          <a:xfrm>
            <a:off x="329756" y="5315404"/>
            <a:ext cx="4861673" cy="94369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92D05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Το </a:t>
            </a:r>
            <a:r>
              <a:rPr lang="en-US" b="0" i="0" u="none" strike="noStrike" cap="none" baseline="0" dirty="0" err="1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tranistor</a:t>
            </a:r>
            <a:r>
              <a:rPr lang="en-US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 </a:t>
            </a:r>
            <a:r>
              <a:rPr lang="el-GR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είναι συνδεμένο στο </a:t>
            </a:r>
            <a:r>
              <a:rPr lang="en-US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Pin17</a:t>
            </a:r>
            <a:endParaRPr lang="el-GR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C83AE5EA-D837-9A56-7712-7CC80D93C5D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12645" y="1215097"/>
            <a:ext cx="8838720" cy="54097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Shape 1">
            <a:extLst>
              <a:ext uri="{FF2B5EF4-FFF2-40B4-BE49-F238E27FC236}">
                <a16:creationId xmlns:a16="http://schemas.microsoft.com/office/drawing/2014/main" id="{A59D5FA6-A786-25BB-681D-2089FD34878D}"/>
              </a:ext>
            </a:extLst>
          </p:cNvPr>
          <p:cNvSpPr txBox="1"/>
          <p:nvPr/>
        </p:nvSpPr>
        <p:spPr>
          <a:xfrm>
            <a:off x="329758" y="130501"/>
            <a:ext cx="848448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Αισθητήρες και Περιφερειακά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314D3B2E-A5AF-7384-78E6-01D509648B7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71055"/>
            <a:ext cx="5714640" cy="571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>
            <a:extLst>
              <a:ext uri="{FF2B5EF4-FFF2-40B4-BE49-F238E27FC236}">
                <a16:creationId xmlns:a16="http://schemas.microsoft.com/office/drawing/2014/main" id="{7E06B11E-6AD5-273D-3E16-759B750CA02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430160" y="3829625"/>
            <a:ext cx="4668480" cy="28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5825929-E3EF-291E-177C-68EB315BA2EB}"/>
              </a:ext>
            </a:extLst>
          </p:cNvPr>
          <p:cNvSpPr/>
          <p:nvPr/>
        </p:nvSpPr>
        <p:spPr>
          <a:xfrm>
            <a:off x="5611347" y="1241418"/>
            <a:ext cx="3168000" cy="1296000"/>
          </a:xfrm>
          <a:custGeom>
            <a:avLst>
              <a:gd name="f0" fmla="val -23995"/>
              <a:gd name="f1" fmla="val 13736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6633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Αναλογική Είσοδος</a:t>
            </a:r>
            <a:endParaRPr lang="en-US" dirty="0"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Pico (ADC)</a:t>
            </a:r>
            <a:endParaRPr lang="el-GR" sz="18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533D4D24-1661-DD1C-CB55-17D8B641C828}"/>
              </a:ext>
            </a:extLst>
          </p:cNvPr>
          <p:cNvSpPr txBox="1"/>
          <p:nvPr/>
        </p:nvSpPr>
        <p:spPr>
          <a:xfrm>
            <a:off x="329758" y="130501"/>
            <a:ext cx="848448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Αισθητήρας με Αναλογική Έξοδο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4A57CD7-6333-8E41-E473-35570F00A2AD}"/>
              </a:ext>
            </a:extLst>
          </p:cNvPr>
          <p:cNvSpPr/>
          <p:nvPr/>
        </p:nvSpPr>
        <p:spPr>
          <a:xfrm>
            <a:off x="329758" y="5237695"/>
            <a:ext cx="3168000" cy="1296000"/>
          </a:xfrm>
          <a:custGeom>
            <a:avLst>
              <a:gd name="f0" fmla="val 5169"/>
              <a:gd name="f1" fmla="val -29852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CC33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Αισθητήρας Υπεριώδους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18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Ακτινοβολίας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CB5356BB-A208-5B6B-6D52-636CAA089D0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11999" y="1224000"/>
            <a:ext cx="5620320" cy="3621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3C2209E-480F-988D-3F07-D31B57C8CADD}"/>
              </a:ext>
            </a:extLst>
          </p:cNvPr>
          <p:cNvSpPr/>
          <p:nvPr/>
        </p:nvSpPr>
        <p:spPr>
          <a:xfrm>
            <a:off x="288000" y="1584000"/>
            <a:ext cx="3168000" cy="1296000"/>
          </a:xfrm>
          <a:custGeom>
            <a:avLst>
              <a:gd name="f0" fmla="val 22130"/>
              <a:gd name="f1" fmla="val 41268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CC33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18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Απευθείας Ψηφιακά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18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Δεδομένα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7131C1C-3873-B24D-F184-4EA0330EE287}"/>
              </a:ext>
            </a:extLst>
          </p:cNvPr>
          <p:cNvSpPr/>
          <p:nvPr/>
        </p:nvSpPr>
        <p:spPr>
          <a:xfrm>
            <a:off x="5147759" y="5340891"/>
            <a:ext cx="3168000" cy="1296000"/>
          </a:xfrm>
          <a:custGeom>
            <a:avLst>
              <a:gd name="f0" fmla="val 13348"/>
              <a:gd name="f1" fmla="val -1903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DHT11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18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Αισθητήρα</a:t>
            </a:r>
            <a:r>
              <a:rPr lang="el-GR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ς Θερμοκρασίας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18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Και Υγρα</a:t>
            </a:r>
            <a:r>
              <a:rPr lang="el-GR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σίας</a:t>
            </a:r>
            <a:endParaRPr lang="el-GR" sz="18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DB0F47E4-F0B1-5E6F-3D5E-F39E7CE1151F}"/>
              </a:ext>
            </a:extLst>
          </p:cNvPr>
          <p:cNvSpPr txBox="1"/>
          <p:nvPr/>
        </p:nvSpPr>
        <p:spPr>
          <a:xfrm>
            <a:off x="329758" y="130501"/>
            <a:ext cx="848448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Αισθητήρας με Ψηφιακή Έξοδο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60B7813F-1CC0-F29E-A1BF-C01D1076EBF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430360" y="36000"/>
            <a:ext cx="2249640" cy="5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traight Connector 2">
            <a:extLst>
              <a:ext uri="{FF2B5EF4-FFF2-40B4-BE49-F238E27FC236}">
                <a16:creationId xmlns:a16="http://schemas.microsoft.com/office/drawing/2014/main" id="{922E33A2-B87B-C903-897F-E06188B69247}"/>
              </a:ext>
            </a:extLst>
          </p:cNvPr>
          <p:cNvSpPr/>
          <p:nvPr/>
        </p:nvSpPr>
        <p:spPr>
          <a:xfrm flipH="1">
            <a:off x="3816000" y="5868000"/>
            <a:ext cx="2016000" cy="0"/>
          </a:xfrm>
          <a:prstGeom prst="line">
            <a:avLst/>
          </a:prstGeom>
          <a:noFill/>
          <a:ln w="57240">
            <a:solidFill>
              <a:srgbClr val="000000"/>
            </a:solidFill>
            <a:prstDash val="solid"/>
          </a:ln>
        </p:spPr>
        <p:txBody>
          <a:bodyPr vert="horz" wrap="none" lIns="118440" tIns="73440" rIns="118440" bIns="7344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Straight Connector 3">
            <a:extLst>
              <a:ext uri="{FF2B5EF4-FFF2-40B4-BE49-F238E27FC236}">
                <a16:creationId xmlns:a16="http://schemas.microsoft.com/office/drawing/2014/main" id="{8B263A0A-8E30-6066-1D0E-1B84579C8D84}"/>
              </a:ext>
            </a:extLst>
          </p:cNvPr>
          <p:cNvSpPr/>
          <p:nvPr/>
        </p:nvSpPr>
        <p:spPr>
          <a:xfrm>
            <a:off x="3816000" y="5148000"/>
            <a:ext cx="0" cy="720000"/>
          </a:xfrm>
          <a:prstGeom prst="line">
            <a:avLst/>
          </a:prstGeom>
          <a:noFill/>
          <a:ln w="57240">
            <a:solidFill>
              <a:srgbClr val="000000"/>
            </a:solidFill>
            <a:prstDash val="solid"/>
          </a:ln>
        </p:spPr>
        <p:txBody>
          <a:bodyPr vert="horz" wrap="none" lIns="118440" tIns="73440" rIns="118440" bIns="7344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9A53E5-6FFD-32F1-7BDE-C9676A2D9C8C}"/>
              </a:ext>
            </a:extLst>
          </p:cNvPr>
          <p:cNvSpPr txBox="1"/>
          <p:nvPr/>
        </p:nvSpPr>
        <p:spPr>
          <a:xfrm>
            <a:off x="4392000" y="5436000"/>
            <a:ext cx="1152000" cy="36467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18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GND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55255AB9-56CD-6D19-987C-782A22B1433C}"/>
              </a:ext>
            </a:extLst>
          </p:cNvPr>
          <p:cNvSpPr/>
          <p:nvPr/>
        </p:nvSpPr>
        <p:spPr>
          <a:xfrm flipH="1">
            <a:off x="3456000" y="5400000"/>
            <a:ext cx="2376000" cy="0"/>
          </a:xfrm>
          <a:prstGeom prst="line">
            <a:avLst/>
          </a:prstGeom>
          <a:noFill/>
          <a:ln w="57240">
            <a:solidFill>
              <a:srgbClr val="FF6600"/>
            </a:solidFill>
            <a:prstDash val="solid"/>
          </a:ln>
        </p:spPr>
        <p:txBody>
          <a:bodyPr vert="horz" wrap="none" lIns="118440" tIns="73440" rIns="118440" bIns="7344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BAC975D7-A48E-9165-EE61-CBB29C1D47C2}"/>
              </a:ext>
            </a:extLst>
          </p:cNvPr>
          <p:cNvSpPr/>
          <p:nvPr/>
        </p:nvSpPr>
        <p:spPr>
          <a:xfrm>
            <a:off x="3456000" y="5148000"/>
            <a:ext cx="0" cy="252000"/>
          </a:xfrm>
          <a:prstGeom prst="line">
            <a:avLst/>
          </a:prstGeom>
          <a:noFill/>
          <a:ln w="57240">
            <a:solidFill>
              <a:srgbClr val="FF6600"/>
            </a:solidFill>
            <a:prstDash val="solid"/>
          </a:ln>
        </p:spPr>
        <p:txBody>
          <a:bodyPr vert="horz" wrap="none" lIns="118440" tIns="73440" rIns="118440" bIns="7344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6CA6EF-7AED-EA62-4D28-9C6EC11D7749}"/>
              </a:ext>
            </a:extLst>
          </p:cNvPr>
          <p:cNvSpPr txBox="1"/>
          <p:nvPr/>
        </p:nvSpPr>
        <p:spPr>
          <a:xfrm>
            <a:off x="4104000" y="4927320"/>
            <a:ext cx="1584000" cy="366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18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Δεδομένα (2)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6F726488-2EAC-1DEC-2511-75EA863FEEF0}"/>
              </a:ext>
            </a:extLst>
          </p:cNvPr>
          <p:cNvSpPr/>
          <p:nvPr/>
        </p:nvSpPr>
        <p:spPr>
          <a:xfrm flipH="1">
            <a:off x="3096000" y="6228000"/>
            <a:ext cx="3024000" cy="0"/>
          </a:xfrm>
          <a:prstGeom prst="line">
            <a:avLst/>
          </a:prstGeom>
          <a:noFill/>
          <a:ln w="57240">
            <a:solidFill>
              <a:srgbClr val="FFFF66"/>
            </a:solidFill>
            <a:prstDash val="solid"/>
          </a:ln>
        </p:spPr>
        <p:txBody>
          <a:bodyPr vert="horz" wrap="none" lIns="118440" tIns="73440" rIns="118440" bIns="7344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258E294F-9CA3-EDAF-6A23-64028E3E6198}"/>
              </a:ext>
            </a:extLst>
          </p:cNvPr>
          <p:cNvSpPr/>
          <p:nvPr/>
        </p:nvSpPr>
        <p:spPr>
          <a:xfrm>
            <a:off x="3096000" y="5148000"/>
            <a:ext cx="0" cy="1080000"/>
          </a:xfrm>
          <a:prstGeom prst="line">
            <a:avLst/>
          </a:prstGeom>
          <a:noFill/>
          <a:ln w="57240">
            <a:solidFill>
              <a:srgbClr val="FFFF00"/>
            </a:solidFill>
            <a:prstDash val="solid"/>
          </a:ln>
        </p:spPr>
        <p:txBody>
          <a:bodyPr vert="horz" wrap="none" lIns="118440" tIns="73440" rIns="118440" bIns="7344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DD1403-3307-5F30-9CA7-36C77C33EC46}"/>
              </a:ext>
            </a:extLst>
          </p:cNvPr>
          <p:cNvSpPr txBox="1"/>
          <p:nvPr/>
        </p:nvSpPr>
        <p:spPr>
          <a:xfrm>
            <a:off x="4320000" y="5868000"/>
            <a:ext cx="656247" cy="64487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3.3V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12" name="">
            <a:extLst>
              <a:ext uri="{FF2B5EF4-FFF2-40B4-BE49-F238E27FC236}">
                <a16:creationId xmlns:a16="http://schemas.microsoft.com/office/drawing/2014/main" id="{84BB0552-777D-876D-85FD-9CEFDA7C0E4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rot="5400000">
            <a:off x="320041" y="4467961"/>
            <a:ext cx="2849040" cy="75311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2C849BDE-F92C-1BB5-6F94-DE8A4B326020}"/>
              </a:ext>
            </a:extLst>
          </p:cNvPr>
          <p:cNvSpPr/>
          <p:nvPr/>
        </p:nvSpPr>
        <p:spPr>
          <a:xfrm flipH="1">
            <a:off x="1728000" y="6228000"/>
            <a:ext cx="1368000" cy="0"/>
          </a:xfrm>
          <a:prstGeom prst="line">
            <a:avLst/>
          </a:prstGeom>
          <a:noFill/>
          <a:ln w="57240">
            <a:solidFill>
              <a:srgbClr val="00CC00"/>
            </a:solidFill>
            <a:prstDash val="solid"/>
          </a:ln>
        </p:spPr>
        <p:txBody>
          <a:bodyPr vert="horz" wrap="none" lIns="118440" tIns="73440" rIns="118440" bIns="7344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6518AD6B-065D-429F-E73C-7B1D0B049CD0}"/>
              </a:ext>
            </a:extLst>
          </p:cNvPr>
          <p:cNvSpPr/>
          <p:nvPr/>
        </p:nvSpPr>
        <p:spPr>
          <a:xfrm flipH="1">
            <a:off x="1728000" y="3491999"/>
            <a:ext cx="1728000" cy="0"/>
          </a:xfrm>
          <a:prstGeom prst="line">
            <a:avLst/>
          </a:prstGeom>
          <a:noFill/>
          <a:ln w="57240">
            <a:solidFill>
              <a:srgbClr val="00CC00"/>
            </a:solidFill>
            <a:prstDash val="solid"/>
          </a:ln>
        </p:spPr>
        <p:txBody>
          <a:bodyPr vert="horz" wrap="none" lIns="118440" tIns="73440" rIns="118440" bIns="7344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573671C7-7763-3D59-FB80-ED9FC27F9A40}"/>
              </a:ext>
            </a:extLst>
          </p:cNvPr>
          <p:cNvSpPr/>
          <p:nvPr/>
        </p:nvSpPr>
        <p:spPr>
          <a:xfrm flipV="1">
            <a:off x="3456000" y="3491999"/>
            <a:ext cx="0" cy="720001"/>
          </a:xfrm>
          <a:prstGeom prst="line">
            <a:avLst/>
          </a:prstGeom>
          <a:noFill/>
          <a:ln w="57240">
            <a:solidFill>
              <a:srgbClr val="00FF66"/>
            </a:solidFill>
            <a:prstDash val="solid"/>
          </a:ln>
        </p:spPr>
        <p:txBody>
          <a:bodyPr vert="horz" wrap="none" lIns="118440" tIns="73440" rIns="118440" bIns="7344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4FC8CC1-6630-F003-370B-7811829670DC}"/>
              </a:ext>
            </a:extLst>
          </p:cNvPr>
          <p:cNvSpPr/>
          <p:nvPr/>
        </p:nvSpPr>
        <p:spPr>
          <a:xfrm>
            <a:off x="5832000" y="2448000"/>
            <a:ext cx="2448000" cy="403199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C00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Microcontroller</a:t>
            </a:r>
            <a:endParaRPr lang="el-GR" sz="18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4447486-1788-1BC4-9338-1C3A29936B58}"/>
              </a:ext>
            </a:extLst>
          </p:cNvPr>
          <p:cNvSpPr/>
          <p:nvPr/>
        </p:nvSpPr>
        <p:spPr>
          <a:xfrm>
            <a:off x="5544000" y="720000"/>
            <a:ext cx="2880000" cy="100799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18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Σειριακή Μετάδοση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2CA30EA-89D4-5FCD-9168-C2B586AA2547}"/>
              </a:ext>
            </a:extLst>
          </p:cNvPr>
          <p:cNvSpPr/>
          <p:nvPr/>
        </p:nvSpPr>
        <p:spPr>
          <a:xfrm>
            <a:off x="230106" y="1537538"/>
            <a:ext cx="1966452" cy="1250255"/>
          </a:xfrm>
          <a:custGeom>
            <a:avLst>
              <a:gd name="f0" fmla="val 16298"/>
              <a:gd name="f1" fmla="val 31925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CC33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Αντίσταση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Pull Up</a:t>
            </a:r>
            <a:endParaRPr lang="el-GR" sz="18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0EC2D24-E9C4-8E47-79FF-A2EEC30E7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59" y="1034868"/>
            <a:ext cx="8477216" cy="5582241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4CA2328C-BCCA-1284-BC0D-10E147A21112}"/>
              </a:ext>
            </a:extLst>
          </p:cNvPr>
          <p:cNvSpPr txBox="1"/>
          <p:nvPr/>
        </p:nvSpPr>
        <p:spPr>
          <a:xfrm>
            <a:off x="329756" y="91172"/>
            <a:ext cx="848448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Βιβλιοθήκη </a:t>
            </a:r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Python DHT11</a:t>
            </a:r>
            <a:endParaRPr lang="el-GR" altLang="el-GR" sz="40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4" name="TextShape 1">
            <a:extLst>
              <a:ext uri="{FF2B5EF4-FFF2-40B4-BE49-F238E27FC236}">
                <a16:creationId xmlns:a16="http://schemas.microsoft.com/office/drawing/2014/main" id="{ECBB708B-A336-5034-BE25-566B72782028}"/>
              </a:ext>
            </a:extLst>
          </p:cNvPr>
          <p:cNvSpPr txBox="1"/>
          <p:nvPr/>
        </p:nvSpPr>
        <p:spPr>
          <a:xfrm>
            <a:off x="329759" y="5751400"/>
            <a:ext cx="8484482" cy="94369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3200" dirty="0">
                <a:solidFill>
                  <a:srgbClr val="FFFFFF"/>
                </a:solidFill>
                <a:latin typeface="+mn-lt"/>
              </a:rPr>
              <a:t>https://github.com/ikornaselur/pico-libs</a:t>
            </a:r>
            <a:endParaRPr lang="el-GR" altLang="el-GR" sz="3200" dirty="0">
              <a:solidFill>
                <a:srgbClr val="FFFFFF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4B28D5-E21A-A7B5-2C9E-9B32DF1A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864" y="1508638"/>
            <a:ext cx="6832271" cy="4144911"/>
          </a:xfrm>
          <a:prstGeom prst="rect">
            <a:avLst/>
          </a:prstGeom>
        </p:spPr>
      </p:pic>
      <p:sp>
        <p:nvSpPr>
          <p:cNvPr id="7" name="TextShape 1">
            <a:extLst>
              <a:ext uri="{FF2B5EF4-FFF2-40B4-BE49-F238E27FC236}">
                <a16:creationId xmlns:a16="http://schemas.microsoft.com/office/drawing/2014/main" id="{A4588DBE-8F64-1F92-3673-81A184C9BA1A}"/>
              </a:ext>
            </a:extLst>
          </p:cNvPr>
          <p:cNvSpPr txBox="1"/>
          <p:nvPr/>
        </p:nvSpPr>
        <p:spPr>
          <a:xfrm>
            <a:off x="329759" y="445134"/>
            <a:ext cx="848448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Βασική Σύνδεση</a:t>
            </a: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54A0CB0B-1775-4665-2C8F-9DD4CF073CEB}"/>
              </a:ext>
            </a:extLst>
          </p:cNvPr>
          <p:cNvSpPr txBox="1"/>
          <p:nvPr/>
        </p:nvSpPr>
        <p:spPr>
          <a:xfrm>
            <a:off x="329759" y="5751400"/>
            <a:ext cx="8484482" cy="94369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200" dirty="0">
                <a:solidFill>
                  <a:srgbClr val="FFFFFF"/>
                </a:solidFill>
                <a:latin typeface="+mn-lt"/>
              </a:rPr>
              <a:t>Μια μόνο γραμμή δεδομένων στο </a:t>
            </a:r>
            <a:r>
              <a:rPr lang="en-US" altLang="el-GR" sz="3200" dirty="0">
                <a:solidFill>
                  <a:srgbClr val="FFFFFF"/>
                </a:solidFill>
                <a:latin typeface="+mn-lt"/>
              </a:rPr>
              <a:t>GPIO16</a:t>
            </a:r>
            <a:endParaRPr lang="el-GR" altLang="el-GR" sz="3200" dirty="0">
              <a:solidFill>
                <a:srgbClr val="FFFFFF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DF982B4-77F8-9ACE-CD5D-53D30171F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32" y="1184715"/>
            <a:ext cx="7795936" cy="4488569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19A338A4-1395-E9C3-5D2F-6D45575EAD3B}"/>
              </a:ext>
            </a:extLst>
          </p:cNvPr>
          <p:cNvSpPr txBox="1"/>
          <p:nvPr/>
        </p:nvSpPr>
        <p:spPr>
          <a:xfrm>
            <a:off x="329759" y="162903"/>
            <a:ext cx="848448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Βασικό Πρόγραμμα</a:t>
            </a: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12582EE0-10E9-34BD-E700-8AEB90F33432}"/>
              </a:ext>
            </a:extLst>
          </p:cNvPr>
          <p:cNvSpPr txBox="1"/>
          <p:nvPr/>
        </p:nvSpPr>
        <p:spPr>
          <a:xfrm>
            <a:off x="329759" y="5751400"/>
            <a:ext cx="8484482" cy="94369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4400" dirty="0">
                <a:solidFill>
                  <a:srgbClr val="FFFFFF"/>
                </a:solidFill>
                <a:latin typeface="+mn-lt"/>
              </a:rPr>
              <a:t>dht1.py</a:t>
            </a:r>
            <a:endParaRPr lang="el-GR" altLang="el-GR" sz="4400" dirty="0">
              <a:solidFill>
                <a:srgbClr val="FFFFFF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EB78ADC-AEB6-7323-A76F-51742FD19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59" y="1106600"/>
            <a:ext cx="4634117" cy="529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Shape 1">
            <a:extLst>
              <a:ext uri="{FF2B5EF4-FFF2-40B4-BE49-F238E27FC236}">
                <a16:creationId xmlns:a16="http://schemas.microsoft.com/office/drawing/2014/main" id="{0E1A4232-3B96-FF72-8293-EF924E2FDB94}"/>
              </a:ext>
            </a:extLst>
          </p:cNvPr>
          <p:cNvSpPr txBox="1"/>
          <p:nvPr/>
        </p:nvSpPr>
        <p:spPr>
          <a:xfrm>
            <a:off x="329759" y="162903"/>
            <a:ext cx="848448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Συνδυάστε τα προγράμματα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CD3527-3E15-E30E-34B9-1552518DC0FB}"/>
              </a:ext>
            </a:extLst>
          </p:cNvPr>
          <p:cNvSpPr/>
          <p:nvPr/>
        </p:nvSpPr>
        <p:spPr>
          <a:xfrm>
            <a:off x="5027429" y="1233116"/>
            <a:ext cx="3786812" cy="28374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Συνδυάστε το 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lcd</a:t>
            </a:r>
            <a:r>
              <a:rPr lang="el-GR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1</a:t>
            </a:r>
            <a:r>
              <a:rPr lang="en-US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.py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Με το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dht1.py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Ώστε να φαίνεται η θερμοκρασία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και η υγρασία στην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Οθόνη </a:t>
            </a:r>
            <a:r>
              <a:rPr lang="en-US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LCD!</a:t>
            </a:r>
            <a:r>
              <a:rPr lang="el-GR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155</Words>
  <Application>Microsoft Office PowerPoint</Application>
  <PresentationFormat>Widescreen</PresentationFormat>
  <Paragraphs>44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33</cp:revision>
  <dcterms:created xsi:type="dcterms:W3CDTF">2015-11-18T00:35:39Z</dcterms:created>
  <dcterms:modified xsi:type="dcterms:W3CDTF">2023-02-10T16:52:09Z</dcterms:modified>
</cp:coreProperties>
</file>